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737CE-9D28-8149-8362-0256B61BAB21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43236-F30B-A84A-8D4D-3461EE6D8D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37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43236-F30B-A84A-8D4D-3461EE6D8D6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39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43236-F30B-A84A-8D4D-3461EE6D8D6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47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9C46E-788F-5C4A-BDAC-E0DDA197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B753FC-824E-EF44-91BA-DC301587A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C0A5E-93ED-0A41-B4A9-F033B6CC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E99D3-F3C9-4E41-8227-1B569BA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204FE-35BF-E546-BD8D-0C95FEFE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79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D0CF3-F3F8-1446-AE8C-E4AB8EC1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D72B3F-8481-9C48-8BBF-5AE852861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3C298-8238-1246-AF09-72755D8F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96E02-A0C3-3E4C-87D1-D3994803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6F2FB2-2701-9F4E-89BC-7E0555B3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33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D13AD6-7085-CF45-9197-BA9EB2653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332E26-C77E-E748-AF0E-6CCAAB90B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97CB9-5585-1A4D-B776-E8B4DEF3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10C3C-4E6F-E942-A9A2-FF4CB53B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CE546-6A66-2E40-A48A-898ED8EF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79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136DE-B5AB-AE42-AA9D-3DDB4D5E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6C24B-1D09-AC4C-9CCA-28787E16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1F5D3-37E7-D04E-8D30-1D186ED5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AAEE0-1464-444E-9748-BB32EECB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0B284-0CB6-614D-851C-0DA38B3E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7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6FCF4-40F7-1D44-8123-2D9282B5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BE92B-3315-0441-894B-94A8969F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D2DA6-C435-744C-84E9-91347605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2802F-17A5-D94C-B11E-4D22220B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52C4E-9369-F943-8CCC-D0D6AA6C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472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C0A90-0844-3440-9F78-7F33CEE4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13077-F735-0844-9DD8-5A9FC8A37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7125C-DA08-864A-A0D0-0E71E1F7A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6EE969-3CE1-094A-8341-7BE9FC0F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04CEB9-05FF-8E44-9DE0-5202EE8F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1D32C0-DEB4-F947-B92F-EC6732E7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54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D5ED9-19C2-D24C-902A-B3F5FBEC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38DD45-15D3-564D-B431-1035455B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7534F9-AE5B-8443-AB8A-5CA06ABB8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372133-F99B-2D42-BD29-B23DEF41D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EAE982-A08A-4C48-9CAC-B5EBECC16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DDB3A-45FD-7647-98BC-A5104AE6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4092A2-8457-8C47-94DF-63349C38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3CF3C7-E743-C145-ABAF-2A9BFE38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72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49178-7123-D44D-B38B-9A376E94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169CB5-EEF7-B34B-9BB9-D71FE7F2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52AA80-5016-8F48-B19F-4DA30F5B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ED480C-8142-B040-9DC0-366910F9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20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79CBD3-DCFD-D940-927A-DC954BAF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976E00-4A7B-FC4A-A11B-D911EABD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F2ADA-7404-5E4F-AFA0-D21B09CD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08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DD3A-5179-0745-A6A8-F8D94F3B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B968C-C272-3B48-8281-25082566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B0D8CD-F164-2240-8301-0D328F759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52CAF3-A3B4-A143-B03D-4DE0E48B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A2FBF7-5186-624F-BC37-29C0BD53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63CD7-A3ED-C848-B23D-732C8CFC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49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D99EF-09D3-FB41-BFE8-E131E61B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FE2C11-B44E-0043-8F7C-F974F5BF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8B2EB-A6AE-8340-BA3B-960859D9F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775AB-D4C9-8346-9FF5-2F9ECA9D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A7A45-5D46-D648-A29B-9EC90AB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0D0F9E-9663-9F40-871C-3BC85108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34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7BFB6D-3525-F34A-8B7B-D0F5A4ED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CFB903-73CA-EE4C-A9F5-000175FD6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6E992-F42F-0B4E-B0A2-D218F7894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EAD2B-BA41-5342-9099-FC9CAEE29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AB549-5118-574E-B1DD-3B17B6D21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0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eTrooper/splatter" TargetMode="External"/><Relationship Id="rId2" Type="http://schemas.openxmlformats.org/officeDocument/2006/relationships/hyperlink" Target="http://graphics.cs.kuleuven.be/publications/PSIRPBS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C7B79-5990-FE47-A299-818C2A94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Fluid</a:t>
            </a:r>
            <a:r>
              <a:rPr lang="en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Solid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coupling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36A0C0-B2EA-7049-8037-BA8789ABD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Tianyuan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Wu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14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3D208-3F4B-A34E-8C5A-734B8858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Parallelism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ADE22-C7AE-8249-83D7-489A9C77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Calculations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OpenMP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multi-processing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library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multi-threading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</a:t>
            </a:r>
            <a:r>
              <a:rPr lang="zh-CN" alt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 for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Calculation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 dynamics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parallelly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Intel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AVX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intrinsics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Calculation of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fluid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</a:p>
          <a:p>
            <a:pPr marL="457200" lvl="1" indent="0">
              <a:buNone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1D1A25-A24D-8641-9389-4273AD47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342" y="2767267"/>
            <a:ext cx="1810458" cy="3409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D68B61-79E5-6B4B-A6AF-E18197F6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00" y="1443363"/>
            <a:ext cx="3643884" cy="11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5B289-EF40-E742-B11F-2C5E03BD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oupling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98F36-79E9-B24B-B73A-00F35A605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Two-way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coupling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collision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between rigid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bodies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detected,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velocity </a:t>
            </a: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conservation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momentum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density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liquid,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observe 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floating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liquid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D3DAA-4C2E-D848-B8AF-60215719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768" y="2445450"/>
            <a:ext cx="3936237" cy="31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7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CE2A8-44D3-7E4E-A35D-504ABAEF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Rendering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CB015-189B-554D-B9D6-E658141D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</a:p>
          <a:p>
            <a:pPr lvl="1"/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Adams, B., 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Lenaerts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T. &amp; 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Dutrè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P. (2006). 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Particle Splatting: Interactive Rendering of Particle-Based Simulation Data</a:t>
            </a:r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repo: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github.com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MoleTrooper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/splatter</a:t>
            </a:r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D4687-2D6A-8845-90EF-6A810ABF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012" y="3430715"/>
            <a:ext cx="3122484" cy="27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3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BF7FA-E6F9-644C-A67F-35E85E82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839CB-526D-7D4E-A8BB-CE725C518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Keyboard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vertices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Space: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pause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Down: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drop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down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Mouse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cursor: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direction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1E95-EE8A-0544-AFC8-515F6A8A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F29489-EE7B-D246-A96E-6F51DAFF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260"/>
            <a:ext cx="5067300" cy="40513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637B78-12F5-AF4D-A362-352EC63F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951260"/>
            <a:ext cx="504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4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579F2-5E40-CE46-923F-509B0A97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67486E-0CDF-3241-9199-0E04D8C72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102" y="1902492"/>
            <a:ext cx="5092700" cy="40513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546798-C3FA-844D-B4D6-DFB13FA3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2492"/>
            <a:ext cx="5092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2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11B3E-E6A6-AD4E-B744-3F6A36A0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simvideo" descr="simvideo">
            <a:hlinkClick r:id="" action="ppaction://media"/>
            <a:extLst>
              <a:ext uri="{FF2B5EF4-FFF2-40B4-BE49-F238E27FC236}">
                <a16:creationId xmlns:a16="http://schemas.microsoft.com/office/drawing/2014/main" id="{72A94F41-A990-2343-9A17-9D3FD948A2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43" y="1690688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49178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DD064-0051-B24C-8741-33AE016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AF662-D85F-3E43-9462-4AE0D62F3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Evaluation platform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Ubuntu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20.04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LTS,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GCC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9.2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OpenGL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3.3.0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Intel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i7-8700k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CPU(6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core,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threads),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16GB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(no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parallelism)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8-12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~20,000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30-50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~20,000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CPU exploitation is closed to 100%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1DFFDE-BACF-3E4F-B5D9-24483795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58" y="4001294"/>
            <a:ext cx="6083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6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C7B79-5990-FE47-A299-818C2A94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endParaRPr kumimoji="1" lang="zh-CN" altLang="en-US" sz="72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6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2BB7F-AE4C-B940-8BBF-228C4788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5D1F4-20A0-D44E-8932-6A4505CFE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Basics of fluid simulation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 method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Results &amp; Evaluation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25684E-5D39-5140-A331-5314F5016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3"/>
          <a:stretch/>
        </p:blipFill>
        <p:spPr>
          <a:xfrm>
            <a:off x="6415278" y="1825625"/>
            <a:ext cx="5067300" cy="38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BA1D3-088E-9D42-99E6-265F1B5A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Fluid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simulation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7968F-A72A-0443-B05C-2E0BD38BE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Eulerian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</a:p>
          <a:p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Lagrangian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C84C7-B701-6E47-BCF8-13B8F727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576419"/>
            <a:ext cx="5588000" cy="8525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4D9C2E-791F-7E4C-A696-3F86C4AB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149" y="4587808"/>
            <a:ext cx="4219702" cy="8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CDD0D-AB90-1949-8286-D399D5FA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zh-CN" altLang="en-US" sz="3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" altLang="zh-CN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Lagrangian</a:t>
            </a:r>
            <a:r>
              <a:rPr lang="en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Eulerian</a:t>
            </a:r>
            <a:r>
              <a:rPr lang="zh-CN" altLang="en-US" sz="3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approach</a:t>
            </a:r>
            <a:endParaRPr kumimoji="1" lang="zh-CN" altLang="en-US" sz="32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DF58C-E060-7D49-9D46-13AE56FB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Finite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method				Particle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CB672D-F4A4-964E-80E0-54530716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0" y="2414016"/>
            <a:ext cx="3193970" cy="343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DD41FD-A0EE-FB4D-899C-151AB3BA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06" y="2387601"/>
            <a:ext cx="3939304" cy="34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1D44-D843-1A4E-8A13-61E99917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particles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5D5FA-BCA9-3B40-ACE5-6C2D6575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Newton’s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law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Acceleration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4EF9CB-CFB7-6246-B7C2-978C1F85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111" y="2665484"/>
            <a:ext cx="5335778" cy="482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32EB7-CA0E-D449-8117-1E46B4C3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395" y="4510653"/>
            <a:ext cx="3331210" cy="8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736BF-CFEB-714C-8418-55EE9157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Approximation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963E0-2DA6-6743-8FF1-F30C50DE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approximation </a:t>
            </a:r>
          </a:p>
          <a:p>
            <a:pPr lvl="1"/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Discretize the integral into a sum over all sample points</a:t>
            </a:r>
          </a:p>
          <a:p>
            <a:pPr lvl="1"/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2CA4C-6871-D148-B2D3-C07C1AAD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97" y="2691684"/>
            <a:ext cx="7464806" cy="9054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C37EAE-C0EE-C64F-AFF8-3F21F22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38" y="4271986"/>
            <a:ext cx="3828123" cy="73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0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8B311-38BF-A544-ADF0-C7D0AD53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26E87-88AA-514D-BD1F-46A46A12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(r,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h)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D751D-8D49-514F-951C-98CEC046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96" y="2417467"/>
            <a:ext cx="6718808" cy="1011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9463CD-EE9F-8A4F-AE40-7B3A7A4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10" y="3826605"/>
            <a:ext cx="2281682" cy="664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019AC-E64E-4546-80CD-894E151A6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0" y="3429000"/>
            <a:ext cx="2654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5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FE2A9-F163-D844-971E-DA9816AF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1EDF1-E5B8-5548-90EA-1B29C89E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acceleration 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Finally,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observe that</a:t>
            </a:r>
          </a:p>
          <a:p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738E48-F79A-124B-A708-B7E614B6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29" y="2391386"/>
            <a:ext cx="6139942" cy="8797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C6E777-15FE-C542-99FD-2D5187C5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26" y="3429000"/>
            <a:ext cx="5933948" cy="8837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FFA7EE-53EB-5342-9C5F-A11916111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5" y="4370829"/>
            <a:ext cx="3166110" cy="706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5A8CC2-1057-0D42-8BA9-61506F39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446" y="5496951"/>
            <a:ext cx="5301107" cy="5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7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7B3CC-022F-CD40-AE9E-AC9DC51C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  <a:r>
              <a:rPr kumimoji="1" lang="zh-CN" altLang="en-US" sz="36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sz="36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Reduction of</a:t>
            </a:r>
            <a:r>
              <a:rPr kumimoji="1" lang="zh-CN" altLang="en-US" sz="36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complexity  </a:t>
            </a:r>
            <a:endParaRPr kumimoji="1" lang="zh-CN" altLang="en-US" sz="36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1632F-9C7F-E644-9F7F-BD12A383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complexity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Roughly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O(n</a:t>
            </a:r>
            <a:r>
              <a:rPr kumimoji="1"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optimization 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Spatial hash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cubic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0DD134-0289-0F41-BCC7-ECFD4C36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698" y="2340864"/>
            <a:ext cx="3214336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444</Words>
  <Application>Microsoft Macintosh PowerPoint</Application>
  <PresentationFormat>宽屏</PresentationFormat>
  <Paragraphs>105</Paragraphs>
  <Slides>18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Consolas</vt:lpstr>
      <vt:lpstr>Verdana</vt:lpstr>
      <vt:lpstr>Office 主题​​</vt:lpstr>
      <vt:lpstr>Fluid-Solid coupling using SPH method</vt:lpstr>
      <vt:lpstr>Overview</vt:lpstr>
      <vt:lpstr>Fluid simulation</vt:lpstr>
      <vt:lpstr>Methods of Lagrangian and Eulerian approach</vt:lpstr>
      <vt:lpstr>Dynamics of particles</vt:lpstr>
      <vt:lpstr>SPH method - Approximation</vt:lpstr>
      <vt:lpstr>SPH method – Kernel function</vt:lpstr>
      <vt:lpstr>SPH method</vt:lpstr>
      <vt:lpstr>Implementation – Reduction of complexity  </vt:lpstr>
      <vt:lpstr>Implementation – Parallelism </vt:lpstr>
      <vt:lpstr>Implementation – Coupling</vt:lpstr>
      <vt:lpstr>Implementation - Rendering</vt:lpstr>
      <vt:lpstr>Implementation – Interaction </vt:lpstr>
      <vt:lpstr>Results - Demo</vt:lpstr>
      <vt:lpstr>Results - Demo</vt:lpstr>
      <vt:lpstr>Results – Video </vt:lpstr>
      <vt:lpstr>Results – Evaluation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Fluid-solid coupling using SPH method</dc:title>
  <dc:creator>Microsoft Office User</dc:creator>
  <cp:lastModifiedBy>Microsoft Office User</cp:lastModifiedBy>
  <cp:revision>195</cp:revision>
  <dcterms:created xsi:type="dcterms:W3CDTF">2020-12-29T06:09:17Z</dcterms:created>
  <dcterms:modified xsi:type="dcterms:W3CDTF">2020-12-29T13:06:23Z</dcterms:modified>
</cp:coreProperties>
</file>